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9" r:id="rId1"/>
  </p:sldMasterIdLst>
  <p:notesMasterIdLst>
    <p:notesMasterId r:id="rId7"/>
  </p:notesMasterIdLst>
  <p:sldIdLst>
    <p:sldId id="260" r:id="rId2"/>
    <p:sldId id="257" r:id="rId3"/>
    <p:sldId id="262" r:id="rId4"/>
    <p:sldId id="263" r:id="rId5"/>
    <p:sldId id="261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10B2B07-C50C-F143-B2B6-6EF2904CFDB2}">
          <p14:sldIdLst>
            <p14:sldId id="260"/>
            <p14:sldId id="257"/>
            <p14:sldId id="262"/>
            <p14:sldId id="263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78"/>
    <p:restoredTop sz="96327"/>
  </p:normalViewPr>
  <p:slideViewPr>
    <p:cSldViewPr snapToGrid="0" snapToObjects="1">
      <p:cViewPr varScale="1">
        <p:scale>
          <a:sx n="114" d="100"/>
          <a:sy n="114" d="100"/>
        </p:scale>
        <p:origin x="17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503C0-3914-6F44-8F3B-E8FE46632E13}" type="datetimeFigureOut">
              <a:rPr lang="es-ES" smtClean="0"/>
              <a:t>18/9/20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E94AA-55D7-1643-9532-8E63081619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755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53661" y="391935"/>
            <a:ext cx="6465017" cy="3182883"/>
          </a:xfrm>
        </p:spPr>
        <p:txBody>
          <a:bodyPr wrap="square" tIns="46800" anchor="t" anchorCtr="0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5265912" y="5196580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101E2BB-ECA5-E340-8575-C7008AF3352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912" y="3802491"/>
            <a:ext cx="6465017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5D63437-8B77-1E49-B7D2-0ADC221BE0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14975" y="5539109"/>
            <a:ext cx="1398209" cy="1161780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1" name="Marcador de posición de imagen 9">
            <a:extLst>
              <a:ext uri="{FF2B5EF4-FFF2-40B4-BE49-F238E27FC236}">
                <a16:creationId xmlns:a16="http://schemas.microsoft.com/office/drawing/2014/main" id="{7DE672CA-2A76-0544-A779-4B43118D216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478444" y="5539109"/>
            <a:ext cx="1398209" cy="1151379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3" name="Marcador de posición de imagen 11">
            <a:extLst>
              <a:ext uri="{FF2B5EF4-FFF2-40B4-BE49-F238E27FC236}">
                <a16:creationId xmlns:a16="http://schemas.microsoft.com/office/drawing/2014/main" id="{7E7D9B9A-5C78-A34A-AE51-11B6FFF63FF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41913" y="5545841"/>
            <a:ext cx="1398209" cy="1134246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pic>
        <p:nvPicPr>
          <p:cNvPr id="15" name="Imagen 14" descr="Imagen que contiene ventana&#10;&#10;Descripción generada automáticamente">
            <a:extLst>
              <a:ext uri="{FF2B5EF4-FFF2-40B4-BE49-F238E27FC236}">
                <a16:creationId xmlns:a16="http://schemas.microsoft.com/office/drawing/2014/main" id="{F87289C7-8EBC-734C-AC89-9367BA1D8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53661" y="5493390"/>
            <a:ext cx="960911" cy="120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3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35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92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text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48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68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4445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25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4445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78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42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4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blipFill dpi="0" rotWithShape="1">
          <a:blip r:embed="rId2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53661" y="478093"/>
            <a:ext cx="6465017" cy="3464515"/>
          </a:xfrm>
        </p:spPr>
        <p:txBody>
          <a:bodyPr wrap="square" tIns="46800" anchor="t" anchorCtr="0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6150688" y="440112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101E2BB-ECA5-E340-8575-C7008AF3352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53661" y="4887069"/>
            <a:ext cx="6465017" cy="149283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18218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29" y="310020"/>
            <a:ext cx="6522606" cy="3324391"/>
          </a:xfrm>
        </p:spPr>
        <p:txBody>
          <a:bodyPr wrap="square" tIns="46800" anchor="t" anchorCtr="0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444674" y="5358555"/>
            <a:ext cx="6486461" cy="45719"/>
          </a:xfrm>
          <a:custGeom>
            <a:avLst/>
            <a:gdLst>
              <a:gd name="connsiteX0" fmla="*/ 0 w 6486461"/>
              <a:gd name="connsiteY0" fmla="*/ 0 h 45719"/>
              <a:gd name="connsiteX1" fmla="*/ 648646 w 6486461"/>
              <a:gd name="connsiteY1" fmla="*/ 0 h 45719"/>
              <a:gd name="connsiteX2" fmla="*/ 1297292 w 6486461"/>
              <a:gd name="connsiteY2" fmla="*/ 0 h 45719"/>
              <a:gd name="connsiteX3" fmla="*/ 1945938 w 6486461"/>
              <a:gd name="connsiteY3" fmla="*/ 0 h 45719"/>
              <a:gd name="connsiteX4" fmla="*/ 2724314 w 6486461"/>
              <a:gd name="connsiteY4" fmla="*/ 0 h 45719"/>
              <a:gd name="connsiteX5" fmla="*/ 3437824 w 6486461"/>
              <a:gd name="connsiteY5" fmla="*/ 0 h 45719"/>
              <a:gd name="connsiteX6" fmla="*/ 3891877 w 6486461"/>
              <a:gd name="connsiteY6" fmla="*/ 0 h 45719"/>
              <a:gd name="connsiteX7" fmla="*/ 4475658 w 6486461"/>
              <a:gd name="connsiteY7" fmla="*/ 0 h 45719"/>
              <a:gd name="connsiteX8" fmla="*/ 5254033 w 6486461"/>
              <a:gd name="connsiteY8" fmla="*/ 0 h 45719"/>
              <a:gd name="connsiteX9" fmla="*/ 5902680 w 6486461"/>
              <a:gd name="connsiteY9" fmla="*/ 0 h 45719"/>
              <a:gd name="connsiteX10" fmla="*/ 6486461 w 6486461"/>
              <a:gd name="connsiteY10" fmla="*/ 0 h 45719"/>
              <a:gd name="connsiteX11" fmla="*/ 6486461 w 6486461"/>
              <a:gd name="connsiteY11" fmla="*/ 45719 h 45719"/>
              <a:gd name="connsiteX12" fmla="*/ 5967544 w 6486461"/>
              <a:gd name="connsiteY12" fmla="*/ 45719 h 45719"/>
              <a:gd name="connsiteX13" fmla="*/ 5189169 w 6486461"/>
              <a:gd name="connsiteY13" fmla="*/ 45719 h 45719"/>
              <a:gd name="connsiteX14" fmla="*/ 4670252 w 6486461"/>
              <a:gd name="connsiteY14" fmla="*/ 45719 h 45719"/>
              <a:gd name="connsiteX15" fmla="*/ 4216200 w 6486461"/>
              <a:gd name="connsiteY15" fmla="*/ 45719 h 45719"/>
              <a:gd name="connsiteX16" fmla="*/ 3762147 w 6486461"/>
              <a:gd name="connsiteY16" fmla="*/ 45719 h 45719"/>
              <a:gd name="connsiteX17" fmla="*/ 3048637 w 6486461"/>
              <a:gd name="connsiteY17" fmla="*/ 45719 h 45719"/>
              <a:gd name="connsiteX18" fmla="*/ 2594584 w 6486461"/>
              <a:gd name="connsiteY18" fmla="*/ 45719 h 45719"/>
              <a:gd name="connsiteX19" fmla="*/ 1945938 w 6486461"/>
              <a:gd name="connsiteY19" fmla="*/ 45719 h 45719"/>
              <a:gd name="connsiteX20" fmla="*/ 1427021 w 6486461"/>
              <a:gd name="connsiteY20" fmla="*/ 45719 h 45719"/>
              <a:gd name="connsiteX21" fmla="*/ 778375 w 6486461"/>
              <a:gd name="connsiteY21" fmla="*/ 45719 h 45719"/>
              <a:gd name="connsiteX22" fmla="*/ 0 w 6486461"/>
              <a:gd name="connsiteY22" fmla="*/ 45719 h 45719"/>
              <a:gd name="connsiteX23" fmla="*/ 0 w 6486461"/>
              <a:gd name="connsiteY23" fmla="*/ 0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86461" h="45719" fill="none" extrusionOk="0">
                <a:moveTo>
                  <a:pt x="0" y="0"/>
                </a:moveTo>
                <a:cubicBezTo>
                  <a:pt x="245466" y="-4624"/>
                  <a:pt x="493523" y="-19253"/>
                  <a:pt x="648646" y="0"/>
                </a:cubicBezTo>
                <a:cubicBezTo>
                  <a:pt x="803769" y="19253"/>
                  <a:pt x="1129267" y="18121"/>
                  <a:pt x="1297292" y="0"/>
                </a:cubicBezTo>
                <a:cubicBezTo>
                  <a:pt x="1465317" y="-18121"/>
                  <a:pt x="1757860" y="-11306"/>
                  <a:pt x="1945938" y="0"/>
                </a:cubicBezTo>
                <a:cubicBezTo>
                  <a:pt x="2134016" y="11306"/>
                  <a:pt x="2368370" y="-2178"/>
                  <a:pt x="2724314" y="0"/>
                </a:cubicBezTo>
                <a:cubicBezTo>
                  <a:pt x="3080258" y="2178"/>
                  <a:pt x="3233286" y="16743"/>
                  <a:pt x="3437824" y="0"/>
                </a:cubicBezTo>
                <a:cubicBezTo>
                  <a:pt x="3642362" y="-16743"/>
                  <a:pt x="3684133" y="-17609"/>
                  <a:pt x="3891877" y="0"/>
                </a:cubicBezTo>
                <a:cubicBezTo>
                  <a:pt x="4099621" y="17609"/>
                  <a:pt x="4272126" y="11631"/>
                  <a:pt x="4475658" y="0"/>
                </a:cubicBezTo>
                <a:cubicBezTo>
                  <a:pt x="4679190" y="-11631"/>
                  <a:pt x="5044607" y="-35019"/>
                  <a:pt x="5254033" y="0"/>
                </a:cubicBezTo>
                <a:cubicBezTo>
                  <a:pt x="5463459" y="35019"/>
                  <a:pt x="5737310" y="-3876"/>
                  <a:pt x="5902680" y="0"/>
                </a:cubicBezTo>
                <a:cubicBezTo>
                  <a:pt x="6068050" y="3876"/>
                  <a:pt x="6324272" y="-21783"/>
                  <a:pt x="6486461" y="0"/>
                </a:cubicBezTo>
                <a:cubicBezTo>
                  <a:pt x="6488466" y="9458"/>
                  <a:pt x="6485293" y="33623"/>
                  <a:pt x="6486461" y="45719"/>
                </a:cubicBezTo>
                <a:cubicBezTo>
                  <a:pt x="6319163" y="40709"/>
                  <a:pt x="6226318" y="63241"/>
                  <a:pt x="5967544" y="45719"/>
                </a:cubicBezTo>
                <a:cubicBezTo>
                  <a:pt x="5708770" y="28197"/>
                  <a:pt x="5498225" y="9444"/>
                  <a:pt x="5189169" y="45719"/>
                </a:cubicBezTo>
                <a:cubicBezTo>
                  <a:pt x="4880114" y="81994"/>
                  <a:pt x="4845754" y="69969"/>
                  <a:pt x="4670252" y="45719"/>
                </a:cubicBezTo>
                <a:cubicBezTo>
                  <a:pt x="4494750" y="21469"/>
                  <a:pt x="4431173" y="32900"/>
                  <a:pt x="4216200" y="45719"/>
                </a:cubicBezTo>
                <a:cubicBezTo>
                  <a:pt x="4001227" y="58538"/>
                  <a:pt x="3978221" y="24649"/>
                  <a:pt x="3762147" y="45719"/>
                </a:cubicBezTo>
                <a:cubicBezTo>
                  <a:pt x="3546073" y="66789"/>
                  <a:pt x="3206789" y="68678"/>
                  <a:pt x="3048637" y="45719"/>
                </a:cubicBezTo>
                <a:cubicBezTo>
                  <a:pt x="2890485" y="22761"/>
                  <a:pt x="2786456" y="44282"/>
                  <a:pt x="2594584" y="45719"/>
                </a:cubicBezTo>
                <a:cubicBezTo>
                  <a:pt x="2402712" y="47156"/>
                  <a:pt x="2232118" y="31036"/>
                  <a:pt x="1945938" y="45719"/>
                </a:cubicBezTo>
                <a:cubicBezTo>
                  <a:pt x="1659758" y="60402"/>
                  <a:pt x="1630294" y="34098"/>
                  <a:pt x="1427021" y="45719"/>
                </a:cubicBezTo>
                <a:cubicBezTo>
                  <a:pt x="1223748" y="57340"/>
                  <a:pt x="1071537" y="50883"/>
                  <a:pt x="778375" y="45719"/>
                </a:cubicBezTo>
                <a:cubicBezTo>
                  <a:pt x="485213" y="40555"/>
                  <a:pt x="267810" y="40283"/>
                  <a:pt x="0" y="45719"/>
                </a:cubicBezTo>
                <a:cubicBezTo>
                  <a:pt x="2258" y="31131"/>
                  <a:pt x="2017" y="19611"/>
                  <a:pt x="0" y="0"/>
                </a:cubicBezTo>
                <a:close/>
              </a:path>
              <a:path w="6486461" h="45719" stroke="0" extrusionOk="0">
                <a:moveTo>
                  <a:pt x="0" y="0"/>
                </a:moveTo>
                <a:cubicBezTo>
                  <a:pt x="201524" y="5969"/>
                  <a:pt x="387731" y="15954"/>
                  <a:pt x="583781" y="0"/>
                </a:cubicBezTo>
                <a:cubicBezTo>
                  <a:pt x="779831" y="-15954"/>
                  <a:pt x="849634" y="12336"/>
                  <a:pt x="1037834" y="0"/>
                </a:cubicBezTo>
                <a:cubicBezTo>
                  <a:pt x="1226034" y="-12336"/>
                  <a:pt x="1461429" y="-38898"/>
                  <a:pt x="1816209" y="0"/>
                </a:cubicBezTo>
                <a:cubicBezTo>
                  <a:pt x="2170989" y="38898"/>
                  <a:pt x="2204588" y="-22587"/>
                  <a:pt x="2399991" y="0"/>
                </a:cubicBezTo>
                <a:cubicBezTo>
                  <a:pt x="2595394" y="22587"/>
                  <a:pt x="2855467" y="-2802"/>
                  <a:pt x="2983772" y="0"/>
                </a:cubicBezTo>
                <a:cubicBezTo>
                  <a:pt x="3112077" y="2802"/>
                  <a:pt x="3458645" y="-29940"/>
                  <a:pt x="3762147" y="0"/>
                </a:cubicBezTo>
                <a:cubicBezTo>
                  <a:pt x="4065650" y="29940"/>
                  <a:pt x="4122338" y="-16558"/>
                  <a:pt x="4281064" y="0"/>
                </a:cubicBezTo>
                <a:cubicBezTo>
                  <a:pt x="4439790" y="16558"/>
                  <a:pt x="4888830" y="32939"/>
                  <a:pt x="5059440" y="0"/>
                </a:cubicBezTo>
                <a:cubicBezTo>
                  <a:pt x="5230050" y="-32939"/>
                  <a:pt x="5612627" y="-7943"/>
                  <a:pt x="5837815" y="0"/>
                </a:cubicBezTo>
                <a:cubicBezTo>
                  <a:pt x="6063003" y="7943"/>
                  <a:pt x="6254819" y="-10631"/>
                  <a:pt x="6486461" y="0"/>
                </a:cubicBezTo>
                <a:cubicBezTo>
                  <a:pt x="6484737" y="20889"/>
                  <a:pt x="6488571" y="23290"/>
                  <a:pt x="6486461" y="45719"/>
                </a:cubicBezTo>
                <a:cubicBezTo>
                  <a:pt x="6238416" y="17578"/>
                  <a:pt x="5992870" y="34121"/>
                  <a:pt x="5772950" y="45719"/>
                </a:cubicBezTo>
                <a:cubicBezTo>
                  <a:pt x="5553030" y="57317"/>
                  <a:pt x="5176197" y="27261"/>
                  <a:pt x="4994575" y="45719"/>
                </a:cubicBezTo>
                <a:cubicBezTo>
                  <a:pt x="4812954" y="64177"/>
                  <a:pt x="4493177" y="34217"/>
                  <a:pt x="4216200" y="45719"/>
                </a:cubicBezTo>
                <a:cubicBezTo>
                  <a:pt x="3939223" y="57221"/>
                  <a:pt x="3921896" y="21751"/>
                  <a:pt x="3697283" y="45719"/>
                </a:cubicBezTo>
                <a:cubicBezTo>
                  <a:pt x="3472670" y="69687"/>
                  <a:pt x="3263197" y="77714"/>
                  <a:pt x="3048637" y="45719"/>
                </a:cubicBezTo>
                <a:cubicBezTo>
                  <a:pt x="2834077" y="13724"/>
                  <a:pt x="2502562" y="67145"/>
                  <a:pt x="2270261" y="45719"/>
                </a:cubicBezTo>
                <a:cubicBezTo>
                  <a:pt x="2037960" y="24293"/>
                  <a:pt x="1846160" y="33799"/>
                  <a:pt x="1621615" y="45719"/>
                </a:cubicBezTo>
                <a:cubicBezTo>
                  <a:pt x="1397070" y="57639"/>
                  <a:pt x="1277207" y="63438"/>
                  <a:pt x="1167563" y="45719"/>
                </a:cubicBezTo>
                <a:cubicBezTo>
                  <a:pt x="1057919" y="28000"/>
                  <a:pt x="847091" y="36217"/>
                  <a:pt x="648646" y="45719"/>
                </a:cubicBezTo>
                <a:cubicBezTo>
                  <a:pt x="450201" y="55221"/>
                  <a:pt x="168628" y="51193"/>
                  <a:pt x="0" y="45719"/>
                </a:cubicBezTo>
                <a:cubicBezTo>
                  <a:pt x="661" y="28309"/>
                  <a:pt x="-1934" y="1971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343E3E09-F28B-F44C-A4BB-C8BF39A882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05988" y="5580296"/>
            <a:ext cx="1398209" cy="1161780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0" name="Marcador de posición de imagen 9">
            <a:extLst>
              <a:ext uri="{FF2B5EF4-FFF2-40B4-BE49-F238E27FC236}">
                <a16:creationId xmlns:a16="http://schemas.microsoft.com/office/drawing/2014/main" id="{62BFC293-B3C0-D440-81C9-A2BB3645BBE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669457" y="5580296"/>
            <a:ext cx="1398209" cy="1151379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37224B3F-5577-4942-B9AD-04E8E294452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532926" y="5587028"/>
            <a:ext cx="1398209" cy="1134246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101E2BB-ECA5-E340-8575-C7008AF3352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6118" y="4051089"/>
            <a:ext cx="6465017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Imagen 3" descr="Imagen que contiene ventana&#10;&#10;Descripción generada automáticamente">
            <a:extLst>
              <a:ext uri="{FF2B5EF4-FFF2-40B4-BE49-F238E27FC236}">
                <a16:creationId xmlns:a16="http://schemas.microsoft.com/office/drawing/2014/main" id="{55CC55CF-EBC3-9B48-B130-50B5E76B0C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4674" y="5534577"/>
            <a:ext cx="960911" cy="120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0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blipFill dpi="0" rotWithShape="1">
          <a:blip r:embed="rId2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29" y="310020"/>
            <a:ext cx="4602858" cy="3525876"/>
          </a:xfrm>
        </p:spPr>
        <p:txBody>
          <a:bodyPr wrap="square" tIns="46800" anchor="t" anchorCtr="0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408529" y="4135397"/>
            <a:ext cx="6486461" cy="45719"/>
          </a:xfrm>
          <a:custGeom>
            <a:avLst/>
            <a:gdLst>
              <a:gd name="connsiteX0" fmla="*/ 0 w 6486461"/>
              <a:gd name="connsiteY0" fmla="*/ 0 h 45719"/>
              <a:gd name="connsiteX1" fmla="*/ 648646 w 6486461"/>
              <a:gd name="connsiteY1" fmla="*/ 0 h 45719"/>
              <a:gd name="connsiteX2" fmla="*/ 1297292 w 6486461"/>
              <a:gd name="connsiteY2" fmla="*/ 0 h 45719"/>
              <a:gd name="connsiteX3" fmla="*/ 1945938 w 6486461"/>
              <a:gd name="connsiteY3" fmla="*/ 0 h 45719"/>
              <a:gd name="connsiteX4" fmla="*/ 2724314 w 6486461"/>
              <a:gd name="connsiteY4" fmla="*/ 0 h 45719"/>
              <a:gd name="connsiteX5" fmla="*/ 3437824 w 6486461"/>
              <a:gd name="connsiteY5" fmla="*/ 0 h 45719"/>
              <a:gd name="connsiteX6" fmla="*/ 3891877 w 6486461"/>
              <a:gd name="connsiteY6" fmla="*/ 0 h 45719"/>
              <a:gd name="connsiteX7" fmla="*/ 4475658 w 6486461"/>
              <a:gd name="connsiteY7" fmla="*/ 0 h 45719"/>
              <a:gd name="connsiteX8" fmla="*/ 5254033 w 6486461"/>
              <a:gd name="connsiteY8" fmla="*/ 0 h 45719"/>
              <a:gd name="connsiteX9" fmla="*/ 5902680 w 6486461"/>
              <a:gd name="connsiteY9" fmla="*/ 0 h 45719"/>
              <a:gd name="connsiteX10" fmla="*/ 6486461 w 6486461"/>
              <a:gd name="connsiteY10" fmla="*/ 0 h 45719"/>
              <a:gd name="connsiteX11" fmla="*/ 6486461 w 6486461"/>
              <a:gd name="connsiteY11" fmla="*/ 45719 h 45719"/>
              <a:gd name="connsiteX12" fmla="*/ 5967544 w 6486461"/>
              <a:gd name="connsiteY12" fmla="*/ 45719 h 45719"/>
              <a:gd name="connsiteX13" fmla="*/ 5189169 w 6486461"/>
              <a:gd name="connsiteY13" fmla="*/ 45719 h 45719"/>
              <a:gd name="connsiteX14" fmla="*/ 4670252 w 6486461"/>
              <a:gd name="connsiteY14" fmla="*/ 45719 h 45719"/>
              <a:gd name="connsiteX15" fmla="*/ 4216200 w 6486461"/>
              <a:gd name="connsiteY15" fmla="*/ 45719 h 45719"/>
              <a:gd name="connsiteX16" fmla="*/ 3762147 w 6486461"/>
              <a:gd name="connsiteY16" fmla="*/ 45719 h 45719"/>
              <a:gd name="connsiteX17" fmla="*/ 3048637 w 6486461"/>
              <a:gd name="connsiteY17" fmla="*/ 45719 h 45719"/>
              <a:gd name="connsiteX18" fmla="*/ 2594584 w 6486461"/>
              <a:gd name="connsiteY18" fmla="*/ 45719 h 45719"/>
              <a:gd name="connsiteX19" fmla="*/ 1945938 w 6486461"/>
              <a:gd name="connsiteY19" fmla="*/ 45719 h 45719"/>
              <a:gd name="connsiteX20" fmla="*/ 1427021 w 6486461"/>
              <a:gd name="connsiteY20" fmla="*/ 45719 h 45719"/>
              <a:gd name="connsiteX21" fmla="*/ 778375 w 6486461"/>
              <a:gd name="connsiteY21" fmla="*/ 45719 h 45719"/>
              <a:gd name="connsiteX22" fmla="*/ 0 w 6486461"/>
              <a:gd name="connsiteY22" fmla="*/ 45719 h 45719"/>
              <a:gd name="connsiteX23" fmla="*/ 0 w 6486461"/>
              <a:gd name="connsiteY23" fmla="*/ 0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86461" h="45719" fill="none" extrusionOk="0">
                <a:moveTo>
                  <a:pt x="0" y="0"/>
                </a:moveTo>
                <a:cubicBezTo>
                  <a:pt x="245466" y="-4624"/>
                  <a:pt x="493523" y="-19253"/>
                  <a:pt x="648646" y="0"/>
                </a:cubicBezTo>
                <a:cubicBezTo>
                  <a:pt x="803769" y="19253"/>
                  <a:pt x="1129267" y="18121"/>
                  <a:pt x="1297292" y="0"/>
                </a:cubicBezTo>
                <a:cubicBezTo>
                  <a:pt x="1465317" y="-18121"/>
                  <a:pt x="1757860" y="-11306"/>
                  <a:pt x="1945938" y="0"/>
                </a:cubicBezTo>
                <a:cubicBezTo>
                  <a:pt x="2134016" y="11306"/>
                  <a:pt x="2368370" y="-2178"/>
                  <a:pt x="2724314" y="0"/>
                </a:cubicBezTo>
                <a:cubicBezTo>
                  <a:pt x="3080258" y="2178"/>
                  <a:pt x="3233286" y="16743"/>
                  <a:pt x="3437824" y="0"/>
                </a:cubicBezTo>
                <a:cubicBezTo>
                  <a:pt x="3642362" y="-16743"/>
                  <a:pt x="3684133" y="-17609"/>
                  <a:pt x="3891877" y="0"/>
                </a:cubicBezTo>
                <a:cubicBezTo>
                  <a:pt x="4099621" y="17609"/>
                  <a:pt x="4272126" y="11631"/>
                  <a:pt x="4475658" y="0"/>
                </a:cubicBezTo>
                <a:cubicBezTo>
                  <a:pt x="4679190" y="-11631"/>
                  <a:pt x="5044607" y="-35019"/>
                  <a:pt x="5254033" y="0"/>
                </a:cubicBezTo>
                <a:cubicBezTo>
                  <a:pt x="5463459" y="35019"/>
                  <a:pt x="5737310" y="-3876"/>
                  <a:pt x="5902680" y="0"/>
                </a:cubicBezTo>
                <a:cubicBezTo>
                  <a:pt x="6068050" y="3876"/>
                  <a:pt x="6324272" y="-21783"/>
                  <a:pt x="6486461" y="0"/>
                </a:cubicBezTo>
                <a:cubicBezTo>
                  <a:pt x="6488466" y="9458"/>
                  <a:pt x="6485293" y="33623"/>
                  <a:pt x="6486461" y="45719"/>
                </a:cubicBezTo>
                <a:cubicBezTo>
                  <a:pt x="6319163" y="40709"/>
                  <a:pt x="6226318" y="63241"/>
                  <a:pt x="5967544" y="45719"/>
                </a:cubicBezTo>
                <a:cubicBezTo>
                  <a:pt x="5708770" y="28197"/>
                  <a:pt x="5498225" y="9444"/>
                  <a:pt x="5189169" y="45719"/>
                </a:cubicBezTo>
                <a:cubicBezTo>
                  <a:pt x="4880114" y="81994"/>
                  <a:pt x="4845754" y="69969"/>
                  <a:pt x="4670252" y="45719"/>
                </a:cubicBezTo>
                <a:cubicBezTo>
                  <a:pt x="4494750" y="21469"/>
                  <a:pt x="4431173" y="32900"/>
                  <a:pt x="4216200" y="45719"/>
                </a:cubicBezTo>
                <a:cubicBezTo>
                  <a:pt x="4001227" y="58538"/>
                  <a:pt x="3978221" y="24649"/>
                  <a:pt x="3762147" y="45719"/>
                </a:cubicBezTo>
                <a:cubicBezTo>
                  <a:pt x="3546073" y="66789"/>
                  <a:pt x="3206789" y="68678"/>
                  <a:pt x="3048637" y="45719"/>
                </a:cubicBezTo>
                <a:cubicBezTo>
                  <a:pt x="2890485" y="22761"/>
                  <a:pt x="2786456" y="44282"/>
                  <a:pt x="2594584" y="45719"/>
                </a:cubicBezTo>
                <a:cubicBezTo>
                  <a:pt x="2402712" y="47156"/>
                  <a:pt x="2232118" y="31036"/>
                  <a:pt x="1945938" y="45719"/>
                </a:cubicBezTo>
                <a:cubicBezTo>
                  <a:pt x="1659758" y="60402"/>
                  <a:pt x="1630294" y="34098"/>
                  <a:pt x="1427021" y="45719"/>
                </a:cubicBezTo>
                <a:cubicBezTo>
                  <a:pt x="1223748" y="57340"/>
                  <a:pt x="1071537" y="50883"/>
                  <a:pt x="778375" y="45719"/>
                </a:cubicBezTo>
                <a:cubicBezTo>
                  <a:pt x="485213" y="40555"/>
                  <a:pt x="267810" y="40283"/>
                  <a:pt x="0" y="45719"/>
                </a:cubicBezTo>
                <a:cubicBezTo>
                  <a:pt x="2258" y="31131"/>
                  <a:pt x="2017" y="19611"/>
                  <a:pt x="0" y="0"/>
                </a:cubicBezTo>
                <a:close/>
              </a:path>
              <a:path w="6486461" h="45719" stroke="0" extrusionOk="0">
                <a:moveTo>
                  <a:pt x="0" y="0"/>
                </a:moveTo>
                <a:cubicBezTo>
                  <a:pt x="201524" y="5969"/>
                  <a:pt x="387731" y="15954"/>
                  <a:pt x="583781" y="0"/>
                </a:cubicBezTo>
                <a:cubicBezTo>
                  <a:pt x="779831" y="-15954"/>
                  <a:pt x="849634" y="12336"/>
                  <a:pt x="1037834" y="0"/>
                </a:cubicBezTo>
                <a:cubicBezTo>
                  <a:pt x="1226034" y="-12336"/>
                  <a:pt x="1461429" y="-38898"/>
                  <a:pt x="1816209" y="0"/>
                </a:cubicBezTo>
                <a:cubicBezTo>
                  <a:pt x="2170989" y="38898"/>
                  <a:pt x="2204588" y="-22587"/>
                  <a:pt x="2399991" y="0"/>
                </a:cubicBezTo>
                <a:cubicBezTo>
                  <a:pt x="2595394" y="22587"/>
                  <a:pt x="2855467" y="-2802"/>
                  <a:pt x="2983772" y="0"/>
                </a:cubicBezTo>
                <a:cubicBezTo>
                  <a:pt x="3112077" y="2802"/>
                  <a:pt x="3458645" y="-29940"/>
                  <a:pt x="3762147" y="0"/>
                </a:cubicBezTo>
                <a:cubicBezTo>
                  <a:pt x="4065650" y="29940"/>
                  <a:pt x="4122338" y="-16558"/>
                  <a:pt x="4281064" y="0"/>
                </a:cubicBezTo>
                <a:cubicBezTo>
                  <a:pt x="4439790" y="16558"/>
                  <a:pt x="4888830" y="32939"/>
                  <a:pt x="5059440" y="0"/>
                </a:cubicBezTo>
                <a:cubicBezTo>
                  <a:pt x="5230050" y="-32939"/>
                  <a:pt x="5612627" y="-7943"/>
                  <a:pt x="5837815" y="0"/>
                </a:cubicBezTo>
                <a:cubicBezTo>
                  <a:pt x="6063003" y="7943"/>
                  <a:pt x="6254819" y="-10631"/>
                  <a:pt x="6486461" y="0"/>
                </a:cubicBezTo>
                <a:cubicBezTo>
                  <a:pt x="6484737" y="20889"/>
                  <a:pt x="6488571" y="23290"/>
                  <a:pt x="6486461" y="45719"/>
                </a:cubicBezTo>
                <a:cubicBezTo>
                  <a:pt x="6238416" y="17578"/>
                  <a:pt x="5992870" y="34121"/>
                  <a:pt x="5772950" y="45719"/>
                </a:cubicBezTo>
                <a:cubicBezTo>
                  <a:pt x="5553030" y="57317"/>
                  <a:pt x="5176197" y="27261"/>
                  <a:pt x="4994575" y="45719"/>
                </a:cubicBezTo>
                <a:cubicBezTo>
                  <a:pt x="4812954" y="64177"/>
                  <a:pt x="4493177" y="34217"/>
                  <a:pt x="4216200" y="45719"/>
                </a:cubicBezTo>
                <a:cubicBezTo>
                  <a:pt x="3939223" y="57221"/>
                  <a:pt x="3921896" y="21751"/>
                  <a:pt x="3697283" y="45719"/>
                </a:cubicBezTo>
                <a:cubicBezTo>
                  <a:pt x="3472670" y="69687"/>
                  <a:pt x="3263197" y="77714"/>
                  <a:pt x="3048637" y="45719"/>
                </a:cubicBezTo>
                <a:cubicBezTo>
                  <a:pt x="2834077" y="13724"/>
                  <a:pt x="2502562" y="67145"/>
                  <a:pt x="2270261" y="45719"/>
                </a:cubicBezTo>
                <a:cubicBezTo>
                  <a:pt x="2037960" y="24293"/>
                  <a:pt x="1846160" y="33799"/>
                  <a:pt x="1621615" y="45719"/>
                </a:cubicBezTo>
                <a:cubicBezTo>
                  <a:pt x="1397070" y="57639"/>
                  <a:pt x="1277207" y="63438"/>
                  <a:pt x="1167563" y="45719"/>
                </a:cubicBezTo>
                <a:cubicBezTo>
                  <a:pt x="1057919" y="28000"/>
                  <a:pt x="847091" y="36217"/>
                  <a:pt x="648646" y="45719"/>
                </a:cubicBezTo>
                <a:cubicBezTo>
                  <a:pt x="450201" y="55221"/>
                  <a:pt x="168628" y="51193"/>
                  <a:pt x="0" y="45719"/>
                </a:cubicBezTo>
                <a:cubicBezTo>
                  <a:pt x="661" y="28309"/>
                  <a:pt x="-1934" y="1971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101E2BB-ECA5-E340-8575-C7008AF3352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8529" y="4480616"/>
            <a:ext cx="4545269" cy="2067363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31327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56A27AE-692C-7747-AF41-F7682DE8A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95251" y="1403840"/>
            <a:ext cx="9001496" cy="2698709"/>
          </a:xfrm>
        </p:spPr>
        <p:txBody>
          <a:bodyPr anchor="b" anchorCtr="0">
            <a:normAutofit/>
          </a:bodyPr>
          <a:lstStyle>
            <a:lvl1pPr algn="ctr">
              <a:defRPr sz="6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9822214B-FDE9-9843-8D7A-B8117F3930A7}"/>
              </a:ext>
            </a:extLst>
          </p:cNvPr>
          <p:cNvSpPr/>
          <p:nvPr userDrawn="1"/>
        </p:nvSpPr>
        <p:spPr>
          <a:xfrm>
            <a:off x="3974205" y="4329230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6E13EBD-E174-CE44-8613-635DE8109A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95251" y="4658794"/>
            <a:ext cx="9088582" cy="112471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0602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blipFill dpi="0" rotWithShape="1">
          <a:blip r:embed="rId2">
            <a:alphaModFix amt="31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56A27AE-692C-7747-AF41-F7682DE8A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27026"/>
            <a:ext cx="10515600" cy="2698709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9822214B-FDE9-9843-8D7A-B8117F3930A7}"/>
              </a:ext>
            </a:extLst>
          </p:cNvPr>
          <p:cNvSpPr/>
          <p:nvPr userDrawn="1"/>
        </p:nvSpPr>
        <p:spPr>
          <a:xfrm>
            <a:off x="3974205" y="4329230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6E13EBD-E174-CE44-8613-635DE8109A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4810024"/>
            <a:ext cx="10515600" cy="11247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79807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56A27AE-692C-7747-AF41-F7682DE8A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27026"/>
            <a:ext cx="10515600" cy="2698709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9822214B-FDE9-9843-8D7A-B8117F3930A7}"/>
              </a:ext>
            </a:extLst>
          </p:cNvPr>
          <p:cNvSpPr/>
          <p:nvPr userDrawn="1"/>
        </p:nvSpPr>
        <p:spPr>
          <a:xfrm>
            <a:off x="3974205" y="4329230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6E13EBD-E174-CE44-8613-635DE8109A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4810024"/>
            <a:ext cx="10515600" cy="11247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3" name="Imagen 2" descr="Imagen que contiene dibujo, cd, ventana&#10;&#10;Descripción generada automáticamente">
            <a:extLst>
              <a:ext uri="{FF2B5EF4-FFF2-40B4-BE49-F238E27FC236}">
                <a16:creationId xmlns:a16="http://schemas.microsoft.com/office/drawing/2014/main" id="{6DAD58D8-C9DC-6949-B7E2-27E0C788A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195" y="130609"/>
            <a:ext cx="2478533" cy="98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8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blipFill dpi="0" rotWithShape="1">
          <a:blip r:embed="rId2">
            <a:alphaModFix amt="31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, cd, ventana&#10;&#10;Descripción generada automáticamente">
            <a:extLst>
              <a:ext uri="{FF2B5EF4-FFF2-40B4-BE49-F238E27FC236}">
                <a16:creationId xmlns:a16="http://schemas.microsoft.com/office/drawing/2014/main" id="{504E85E9-EFBF-1E45-9F49-6DAAF465B7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71" y="5856791"/>
            <a:ext cx="2241393" cy="88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1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7137038" y="4627499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60820" y="448056"/>
            <a:ext cx="4196027" cy="4069080"/>
          </a:xfrm>
        </p:spPr>
        <p:txBody>
          <a:bodyPr anchor="b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41248" y="5332020"/>
            <a:ext cx="10515600" cy="776171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084D70D3-305E-064B-8393-2E66648CE22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447675"/>
            <a:ext cx="5716588" cy="4206875"/>
          </a:xfrm>
        </p:spPr>
        <p:txBody>
          <a:bodyPr/>
          <a:lstStyle/>
          <a:p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</a:t>
            </a:r>
            <a:r>
              <a:rPr lang="es-ES" dirty="0" err="1"/>
              <a:t>picture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761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77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3" r:id="rId2"/>
    <p:sldLayoutId id="2147483701" r:id="rId3"/>
    <p:sldLayoutId id="2147483704" r:id="rId4"/>
    <p:sldLayoutId id="2147483693" r:id="rId5"/>
    <p:sldLayoutId id="2147483702" r:id="rId6"/>
    <p:sldLayoutId id="2147483706" r:id="rId7"/>
    <p:sldLayoutId id="2147483705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4" r:id="rId14"/>
    <p:sldLayoutId id="2147483695" r:id="rId15"/>
    <p:sldLayoutId id="2147483697" r:id="rId16"/>
    <p:sldLayoutId id="2147483696" r:id="rId17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CD352-504F-7F47-A054-9BA5E3CD0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FDB3E6-7D82-4844-9EBB-8327ED74BA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11CE2A43-2D88-3F44-B460-0B699C434E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290EA232-1EF7-BA4B-8381-A550AA6001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A5FE99C8-9229-5E4C-8ED1-E4CEE0A465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54366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BD127F-1781-F742-93D9-7177D1B29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2F9C07C-F407-534C-8ACC-0426CE7C63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152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55A87D-4B32-4B46-A475-2DF3AFB91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ACEB000-3977-5F45-92EE-401E8598CE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9796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138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70354-8EA5-AE42-8737-CC8FFCED0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A094281-04C1-934F-A177-29AB4EE9DD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897617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Personalizados 1">
      <a:dk1>
        <a:srgbClr val="000000"/>
      </a:dk1>
      <a:lt1>
        <a:srgbClr val="FFFFFF"/>
      </a:lt1>
      <a:dk2>
        <a:srgbClr val="374124"/>
      </a:dk2>
      <a:lt2>
        <a:srgbClr val="ECECF0"/>
      </a:lt2>
      <a:accent1>
        <a:srgbClr val="ABA343"/>
      </a:accent1>
      <a:accent2>
        <a:srgbClr val="85AB39"/>
      </a:accent2>
      <a:accent3>
        <a:srgbClr val="61B146"/>
      </a:accent3>
      <a:accent4>
        <a:srgbClr val="3BB14E"/>
      </a:accent4>
      <a:accent5>
        <a:srgbClr val="46B386"/>
      </a:accent5>
      <a:accent6>
        <a:srgbClr val="3BB1B1"/>
      </a:accent6>
      <a:hlink>
        <a:srgbClr val="CB65A1"/>
      </a:hlink>
      <a:folHlink>
        <a:srgbClr val="87878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SketchyVTI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women into STEM in Latin America: W-STEM project</dc:title>
  <dc:creator>Lucía  García Holgado</dc:creator>
  <cp:lastModifiedBy>Lucía  García Holgado</cp:lastModifiedBy>
  <cp:revision>7</cp:revision>
  <dcterms:created xsi:type="dcterms:W3CDTF">2020-09-17T18:37:49Z</dcterms:created>
  <dcterms:modified xsi:type="dcterms:W3CDTF">2020-09-18T08:40:53Z</dcterms:modified>
</cp:coreProperties>
</file>